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906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텍스트"/>
          <p:cNvSpPr txBox="1"/>
          <p:nvPr>
            <p:ph type="title"/>
          </p:nvPr>
        </p:nvSpPr>
        <p:spPr>
          <a:xfrm>
            <a:off x="742950" y="2130425"/>
            <a:ext cx="8420100" cy="1470026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3" name="본문 첫 번째 줄…"/>
          <p:cNvSpPr txBox="1"/>
          <p:nvPr>
            <p:ph type="body" sz="quarter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세로 텍스트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4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세로 제목 및 텍스트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제목 텍스트"/>
          <p:cNvSpPr txBox="1"/>
          <p:nvPr>
            <p:ph type="title"/>
          </p:nvPr>
        </p:nvSpPr>
        <p:spPr>
          <a:xfrm>
            <a:off x="7780335" y="274639"/>
            <a:ext cx="2414590" cy="5851527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3" name="본문 첫 번째 줄…"/>
          <p:cNvSpPr txBox="1"/>
          <p:nvPr>
            <p:ph type="body" idx="1"/>
          </p:nvPr>
        </p:nvSpPr>
        <p:spPr>
          <a:xfrm>
            <a:off x="536575" y="274639"/>
            <a:ext cx="7078665" cy="5851527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역 머리글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782506" y="4406901"/>
            <a:ext cx="8420101" cy="136207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1" name="본문 첫 번째 줄…"/>
          <p:cNvSpPr txBox="1"/>
          <p:nvPr>
            <p:ph type="body" sz="quarter" idx="1"/>
          </p:nvPr>
        </p:nvSpPr>
        <p:spPr>
          <a:xfrm>
            <a:off x="782506" y="2906713"/>
            <a:ext cx="84201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콘텐츠 2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half" idx="1"/>
          </p:nvPr>
        </p:nvSpPr>
        <p:spPr>
          <a:xfrm>
            <a:off x="536575" y="1600200"/>
            <a:ext cx="4746625" cy="452596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비교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본문 첫 번째 줄…"/>
          <p:cNvSpPr txBox="1"/>
          <p:nvPr>
            <p:ph type="body" sz="quarter" idx="1"/>
          </p:nvPr>
        </p:nvSpPr>
        <p:spPr>
          <a:xfrm>
            <a:off x="495300" y="1535112"/>
            <a:ext cx="4376871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0" name="텍스트 개체 틀 4"/>
          <p:cNvSpPr/>
          <p:nvPr>
            <p:ph type="body" sz="quarter" idx="13"/>
          </p:nvPr>
        </p:nvSpPr>
        <p:spPr>
          <a:xfrm>
            <a:off x="5032111" y="1535112"/>
            <a:ext cx="4378591" cy="63976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화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캡션 있는 콘텐츠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/>
          <p:nvPr>
            <p:ph type="title"/>
          </p:nvPr>
        </p:nvSpPr>
        <p:spPr>
          <a:xfrm>
            <a:off x="495300" y="273050"/>
            <a:ext cx="3259007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4" name="본문 첫 번째 줄…"/>
          <p:cNvSpPr txBox="1"/>
          <p:nvPr>
            <p:ph type="body" idx="1"/>
          </p:nvPr>
        </p:nvSpPr>
        <p:spPr>
          <a:xfrm>
            <a:off x="3872970" y="273050"/>
            <a:ext cx="5537730" cy="5853115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텍스트 개체 틀 3"/>
          <p:cNvSpPr/>
          <p:nvPr>
            <p:ph type="body" sz="half" idx="13"/>
          </p:nvPr>
        </p:nvSpPr>
        <p:spPr>
          <a:xfrm>
            <a:off x="495298" y="1435101"/>
            <a:ext cx="3259009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캡션 있는 그림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텍스트"/>
          <p:cNvSpPr txBox="1"/>
          <p:nvPr>
            <p:ph type="title"/>
          </p:nvPr>
        </p:nvSpPr>
        <p:spPr>
          <a:xfrm>
            <a:off x="1941645" y="4800600"/>
            <a:ext cx="5943602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4" name="그림 개체 틀 2"/>
          <p:cNvSpPr/>
          <p:nvPr>
            <p:ph type="pic" sz="half" idx="13"/>
          </p:nvPr>
        </p:nvSpPr>
        <p:spPr>
          <a:xfrm>
            <a:off x="1941645" y="612775"/>
            <a:ext cx="59436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본문 첫 번째 줄…"/>
          <p:cNvSpPr txBox="1"/>
          <p:nvPr>
            <p:ph type="body" sz="quarter" idx="1"/>
          </p:nvPr>
        </p:nvSpPr>
        <p:spPr>
          <a:xfrm>
            <a:off x="1941645" y="5367337"/>
            <a:ext cx="59436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/>
        </p:nvSpPr>
        <p:spPr>
          <a:xfrm>
            <a:off x="-87561" y="6830700"/>
            <a:ext cx="10081122" cy="86402"/>
          </a:xfrm>
          <a:prstGeom prst="rect">
            <a:avLst/>
          </a:prstGeom>
          <a:solidFill>
            <a:srgbClr val="17375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495300" y="274638"/>
            <a:ext cx="89154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495300" y="1600200"/>
            <a:ext cx="8915400" cy="452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9612613" y="6544674"/>
            <a:ext cx="273655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이미지" descr="이미지"/>
          <p:cNvPicPr>
            <a:picLocks noChangeAspect="1"/>
          </p:cNvPicPr>
          <p:nvPr/>
        </p:nvPicPr>
        <p:blipFill>
          <a:blip r:embed="rId2">
            <a:alphaModFix amt="44660"/>
            <a:extLst/>
          </a:blip>
          <a:stretch>
            <a:fillRect/>
          </a:stretch>
        </p:blipFill>
        <p:spPr>
          <a:xfrm>
            <a:off x="0" y="297259"/>
            <a:ext cx="9906000" cy="6263482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슬라이드 번호 개체 틀 1"/>
          <p:cNvSpPr txBox="1"/>
          <p:nvPr>
            <p:ph type="sldNum" sz="quarter" idx="4294967295"/>
          </p:nvPr>
        </p:nvSpPr>
        <p:spPr>
          <a:xfrm>
            <a:off x="9697368" y="654467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8" name="그룹 3"/>
          <p:cNvGrpSpPr/>
          <p:nvPr/>
        </p:nvGrpSpPr>
        <p:grpSpPr>
          <a:xfrm>
            <a:off x="2873026" y="3434679"/>
            <a:ext cx="4684839" cy="1111878"/>
            <a:chOff x="0" y="0"/>
            <a:chExt cx="4684838" cy="1111876"/>
          </a:xfrm>
        </p:grpSpPr>
        <p:sp>
          <p:nvSpPr>
            <p:cNvPr id="115" name="TextBox 4"/>
            <p:cNvSpPr txBox="1"/>
            <p:nvPr/>
          </p:nvSpPr>
          <p:spPr>
            <a:xfrm>
              <a:off x="1058461" y="0"/>
              <a:ext cx="2396235" cy="54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32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호주국자지수</a:t>
              </a:r>
            </a:p>
          </p:txBody>
        </p:sp>
        <p:sp>
          <p:nvSpPr>
            <p:cNvPr id="116" name="TextBox 5"/>
            <p:cNvSpPr txBox="1"/>
            <p:nvPr/>
          </p:nvSpPr>
          <p:spPr>
            <a:xfrm>
              <a:off x="-1" y="792088"/>
              <a:ext cx="4680523" cy="3197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/>
              <a:r>
                <a:t>THE APPJAM 14TH IoT부문</a:t>
              </a:r>
            </a:p>
          </p:txBody>
        </p:sp>
        <p:sp>
          <p:nvSpPr>
            <p:cNvPr id="117" name="직선 연결선 10"/>
            <p:cNvSpPr/>
            <p:nvPr/>
          </p:nvSpPr>
          <p:spPr>
            <a:xfrm>
              <a:off x="4315" y="720081"/>
              <a:ext cx="4680523" cy="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11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9261" y="2021476"/>
            <a:ext cx="2498955" cy="1249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8658" y="1530175"/>
            <a:ext cx="1892054" cy="1892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alphaModFix amt="50870"/>
            <a:extLst/>
          </a:blip>
          <a:stretch>
            <a:fillRect/>
          </a:stretch>
        </p:blipFill>
        <p:spPr>
          <a:xfrm>
            <a:off x="-423084" y="78413"/>
            <a:ext cx="10487965" cy="6536513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마무리"/>
          <p:cNvSpPr txBox="1"/>
          <p:nvPr/>
        </p:nvSpPr>
        <p:spPr>
          <a:xfrm>
            <a:off x="2429192" y="2636322"/>
            <a:ext cx="5047614" cy="237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마무리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2">
            <a:alphaModFix amt="62012"/>
            <a:extLst/>
          </a:blip>
          <a:stretch>
            <a:fillRect/>
          </a:stretch>
        </p:blipFill>
        <p:spPr>
          <a:xfrm>
            <a:off x="3524250" y="2000250"/>
            <a:ext cx="285750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슬라이드 번호 개체 틀 1"/>
          <p:cNvSpPr txBox="1"/>
          <p:nvPr>
            <p:ph type="sldNum" sz="quarter" idx="4294967295"/>
          </p:nvPr>
        </p:nvSpPr>
        <p:spPr>
          <a:xfrm>
            <a:off x="9623850" y="6544674"/>
            <a:ext cx="262418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7" name="그룹 3"/>
          <p:cNvGrpSpPr/>
          <p:nvPr/>
        </p:nvGrpSpPr>
        <p:grpSpPr>
          <a:xfrm>
            <a:off x="2504726" y="2583219"/>
            <a:ext cx="4788535" cy="1021553"/>
            <a:chOff x="0" y="0"/>
            <a:chExt cx="4788534" cy="1021552"/>
          </a:xfrm>
        </p:grpSpPr>
        <p:sp>
          <p:nvSpPr>
            <p:cNvPr id="164" name="TextBox 4"/>
            <p:cNvSpPr txBox="1"/>
            <p:nvPr/>
          </p:nvSpPr>
          <p:spPr>
            <a:xfrm>
              <a:off x="351812" y="0"/>
              <a:ext cx="4192943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32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/>
              <a:r>
                <a:t>Thank you for listening</a:t>
              </a:r>
            </a:p>
          </p:txBody>
        </p:sp>
        <p:sp>
          <p:nvSpPr>
            <p:cNvPr id="165" name="TextBox 5"/>
            <p:cNvSpPr txBox="1"/>
            <p:nvPr/>
          </p:nvSpPr>
          <p:spPr>
            <a:xfrm>
              <a:off x="-1" y="701764"/>
              <a:ext cx="4680523" cy="3197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400">
                  <a:latin typeface="Noto Sans Korean Regular"/>
                  <a:ea typeface="Noto Sans Korean Regular"/>
                  <a:cs typeface="Noto Sans Korean Regular"/>
                  <a:sym typeface="Noto Sans Korean Regular"/>
                </a:defRPr>
              </a:pPr>
              <a:r>
                <a:t>감사합니다</a:t>
              </a:r>
              <a:r>
                <a:rPr>
                  <a:latin typeface="Raleway"/>
                  <a:ea typeface="Raleway"/>
                  <a:cs typeface="Raleway"/>
                  <a:sym typeface="Raleway"/>
                </a:rPr>
                <a:t>!</a:t>
              </a:r>
            </a:p>
          </p:txBody>
        </p:sp>
        <p:sp>
          <p:nvSpPr>
            <p:cNvPr id="166" name="직선 연결선 10"/>
            <p:cNvSpPr/>
            <p:nvPr/>
          </p:nvSpPr>
          <p:spPr>
            <a:xfrm>
              <a:off x="108011" y="627812"/>
              <a:ext cx="4680523" cy="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  <p:bldP build="whole" bldLvl="1" animBg="1" rev="0" advAuto="0" spid="16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사막"/>
          <p:cNvSpPr txBox="1"/>
          <p:nvPr/>
        </p:nvSpPr>
        <p:spPr>
          <a:xfrm>
            <a:off x="3265011" y="2636322"/>
            <a:ext cx="3399789" cy="237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사막</a:t>
            </a:r>
          </a:p>
        </p:txBody>
      </p:sp>
      <p:sp>
        <p:nvSpPr>
          <p:cNvPr id="123" name="심플 이즈 베스트…"/>
          <p:cNvSpPr txBox="1"/>
          <p:nvPr/>
        </p:nvSpPr>
        <p:spPr>
          <a:xfrm>
            <a:off x="3004122" y="1852931"/>
            <a:ext cx="1742473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심플 이즈 베스트</a:t>
            </a:r>
          </a:p>
          <a:p>
            <a:pPr/>
            <a:r>
              <a:t>알죠? 아잉 알면서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1027" y="515127"/>
            <a:ext cx="1481221" cy="1498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이미지" descr="이미지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tretch>
            <a:fillRect/>
          </a:stretch>
        </p:blipFill>
        <p:spPr>
          <a:xfrm>
            <a:off x="-44812" y="13968"/>
            <a:ext cx="10245096" cy="6830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3753" y="2443288"/>
            <a:ext cx="800547" cy="177311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주제 거지같지?"/>
          <p:cNvSpPr txBox="1"/>
          <p:nvPr/>
        </p:nvSpPr>
        <p:spPr>
          <a:xfrm>
            <a:off x="5290122" y="2322831"/>
            <a:ext cx="148122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주제 거지같지?</a:t>
            </a:r>
          </a:p>
        </p:txBody>
      </p:sp>
      <p:pic>
        <p:nvPicPr>
          <p:cNvPr id="12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3013" y="830855"/>
            <a:ext cx="800548" cy="86726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햇님 쨍쨍"/>
          <p:cNvSpPr txBox="1"/>
          <p:nvPr/>
        </p:nvSpPr>
        <p:spPr>
          <a:xfrm>
            <a:off x="2090001" y="809615"/>
            <a:ext cx="958607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햇님 쨍쨍</a:t>
            </a:r>
          </a:p>
        </p:txBody>
      </p:sp>
      <p:sp>
        <p:nvSpPr>
          <p:cNvPr id="131" name="선"/>
          <p:cNvSpPr/>
          <p:nvPr/>
        </p:nvSpPr>
        <p:spPr>
          <a:xfrm flipV="1">
            <a:off x="1886005" y="114300"/>
            <a:ext cx="679395" cy="679395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선"/>
          <p:cNvSpPr/>
          <p:nvPr/>
        </p:nvSpPr>
        <p:spPr>
          <a:xfrm>
            <a:off x="2038405" y="1187394"/>
            <a:ext cx="800548" cy="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선"/>
          <p:cNvSpPr/>
          <p:nvPr/>
        </p:nvSpPr>
        <p:spPr>
          <a:xfrm>
            <a:off x="1924105" y="1828688"/>
            <a:ext cx="789712" cy="363873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선"/>
          <p:cNvSpPr/>
          <p:nvPr/>
        </p:nvSpPr>
        <p:spPr>
          <a:xfrm>
            <a:off x="1365305" y="1930288"/>
            <a:ext cx="75964" cy="86192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5" name="선"/>
          <p:cNvSpPr/>
          <p:nvPr/>
        </p:nvSpPr>
        <p:spPr>
          <a:xfrm flipH="1">
            <a:off x="68974" y="1854088"/>
            <a:ext cx="679396" cy="67939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선"/>
          <p:cNvSpPr/>
          <p:nvPr/>
        </p:nvSpPr>
        <p:spPr>
          <a:xfrm flipH="1" flipV="1">
            <a:off x="-43198" y="1187394"/>
            <a:ext cx="800548" cy="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선"/>
          <p:cNvSpPr/>
          <p:nvPr/>
        </p:nvSpPr>
        <p:spPr>
          <a:xfrm flipH="1" flipV="1">
            <a:off x="125074" y="441075"/>
            <a:ext cx="683872" cy="365320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선"/>
          <p:cNvSpPr/>
          <p:nvPr/>
        </p:nvSpPr>
        <p:spPr>
          <a:xfrm flipV="1">
            <a:off x="1431245" y="5797"/>
            <a:ext cx="1" cy="630860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51104" y="1668255"/>
            <a:ext cx="958608" cy="1695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8203" y="0"/>
            <a:ext cx="456959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모발의 사막화"/>
          <p:cNvSpPr txBox="1"/>
          <p:nvPr/>
        </p:nvSpPr>
        <p:spPr>
          <a:xfrm>
            <a:off x="746348" y="2415524"/>
            <a:ext cx="8437115" cy="2026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모발의 사막화</a:t>
            </a:r>
          </a:p>
        </p:txBody>
      </p:sp>
      <p:sp>
        <p:nvSpPr>
          <p:cNvPr id="144" name="앙 탈모띠"/>
          <p:cNvSpPr txBox="1"/>
          <p:nvPr/>
        </p:nvSpPr>
        <p:spPr>
          <a:xfrm>
            <a:off x="7931722" y="4329431"/>
            <a:ext cx="958608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앙 탈모띠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서비스 개요"/>
          <p:cNvSpPr txBox="1"/>
          <p:nvPr/>
        </p:nvSpPr>
        <p:spPr>
          <a:xfrm>
            <a:off x="528639" y="2569629"/>
            <a:ext cx="8872534" cy="251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서비스 개요</a:t>
            </a:r>
          </a:p>
        </p:txBody>
      </p:sp>
      <p:sp>
        <p:nvSpPr>
          <p:cNvPr id="147" name="고양이요 엌ㅋㅋㅋㅋ"/>
          <p:cNvSpPr txBox="1"/>
          <p:nvPr/>
        </p:nvSpPr>
        <p:spPr>
          <a:xfrm>
            <a:off x="6153722" y="4850131"/>
            <a:ext cx="194730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고양이요 엌ㅋㅋㅋㅋ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기능 설명"/>
          <p:cNvSpPr txBox="1"/>
          <p:nvPr/>
        </p:nvSpPr>
        <p:spPr>
          <a:xfrm>
            <a:off x="1352550" y="2569629"/>
            <a:ext cx="7224709" cy="251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기능 설명</a:t>
            </a:r>
          </a:p>
        </p:txBody>
      </p:sp>
      <p:sp>
        <p:nvSpPr>
          <p:cNvPr id="150" name="없는 기능 꾸득꾸득 우겨넣었어요.. 이쁘게봐주세요.."/>
          <p:cNvSpPr txBox="1"/>
          <p:nvPr/>
        </p:nvSpPr>
        <p:spPr>
          <a:xfrm>
            <a:off x="3524822" y="4888231"/>
            <a:ext cx="476475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없는 기능 꾸득꾸득 우겨넣었어요.. 이쁘게봐주세요..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베그 3랩 뚝배기 밀베다녀왔어염 사진 춍춍^^"/>
          <p:cNvSpPr txBox="1"/>
          <p:nvPr/>
        </p:nvSpPr>
        <p:spPr>
          <a:xfrm>
            <a:off x="6560122" y="3351531"/>
            <a:ext cx="2620829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베그 3랩 뚝배기</a:t>
            </a:r>
            <a:br/>
            <a:r>
              <a:t>밀베다녀왔어염 사진 춍춍^^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시연 영상"/>
          <p:cNvSpPr txBox="1"/>
          <p:nvPr/>
        </p:nvSpPr>
        <p:spPr>
          <a:xfrm>
            <a:off x="1352550" y="2569629"/>
            <a:ext cx="7224709" cy="251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시연 영상</a:t>
            </a:r>
          </a:p>
        </p:txBody>
      </p:sp>
      <p:sp>
        <p:nvSpPr>
          <p:cNvPr id="156" name="남자는 노빠꾸!"/>
          <p:cNvSpPr txBox="1"/>
          <p:nvPr/>
        </p:nvSpPr>
        <p:spPr>
          <a:xfrm>
            <a:off x="6890322" y="4951731"/>
            <a:ext cx="1417598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남자는 노빠꾸!</a:t>
            </a:r>
          </a:p>
        </p:txBody>
      </p:sp>
      <p:sp>
        <p:nvSpPr>
          <p:cNvPr id="157" name="선"/>
          <p:cNvSpPr/>
          <p:nvPr/>
        </p:nvSpPr>
        <p:spPr>
          <a:xfrm>
            <a:off x="5203317" y="3825044"/>
            <a:ext cx="336719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